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B6C619-D42D-4DBA-8994-71D361B417B9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126CDD-9A41-40BA-9D6D-E8B0FA879D2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637576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2F4E-CA4E-4DB3-8A2D-1AE582702E8A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1F93A-ADA5-472F-B52D-E25A4327FA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3649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2F4E-CA4E-4DB3-8A2D-1AE582702E8A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1F93A-ADA5-472F-B52D-E25A4327FA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8084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2F4E-CA4E-4DB3-8A2D-1AE582702E8A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1F93A-ADA5-472F-B52D-E25A4327FA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932206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2F4E-CA4E-4DB3-8A2D-1AE582702E8A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1F93A-ADA5-472F-B52D-E25A4327FA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12062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2F4E-CA4E-4DB3-8A2D-1AE582702E8A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1F93A-ADA5-472F-B52D-E25A4327FA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931693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2F4E-CA4E-4DB3-8A2D-1AE582702E8A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1F93A-ADA5-472F-B52D-E25A4327FA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89961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2F4E-CA4E-4DB3-8A2D-1AE582702E8A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1F93A-ADA5-472F-B52D-E25A4327FA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20831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2F4E-CA4E-4DB3-8A2D-1AE582702E8A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1F93A-ADA5-472F-B52D-E25A4327FA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911583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2F4E-CA4E-4DB3-8A2D-1AE582702E8A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1F93A-ADA5-472F-B52D-E25A4327FA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06649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2F4E-CA4E-4DB3-8A2D-1AE582702E8A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1F93A-ADA5-472F-B52D-E25A4327FA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93769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CA2F4E-CA4E-4DB3-8A2D-1AE582702E8A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71F93A-ADA5-472F-B52D-E25A4327FA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1703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CA2F4E-CA4E-4DB3-8A2D-1AE582702E8A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1F93A-ADA5-472F-B52D-E25A4327FA0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606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err="1" smtClean="0"/>
              <a:t>Qu’est-ce</a:t>
            </a:r>
            <a:r>
              <a:rPr lang="en-AU" dirty="0" smtClean="0"/>
              <a:t> </a:t>
            </a:r>
            <a:r>
              <a:rPr lang="en-AU" dirty="0" err="1" smtClean="0"/>
              <a:t>qu’on</a:t>
            </a:r>
            <a:r>
              <a:rPr lang="en-AU" dirty="0" smtClean="0"/>
              <a:t> </a:t>
            </a:r>
            <a:r>
              <a:rPr lang="en-AU" dirty="0" err="1" smtClean="0"/>
              <a:t>peut</a:t>
            </a:r>
            <a:r>
              <a:rPr lang="en-AU" dirty="0" smtClean="0"/>
              <a:t> faire à Cassis?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61986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On </a:t>
            </a:r>
            <a:r>
              <a:rPr lang="en-AU" dirty="0" err="1" smtClean="0"/>
              <a:t>peut</a:t>
            </a:r>
            <a:r>
              <a:rPr lang="en-AU" dirty="0" smtClean="0"/>
              <a:t> faire un pique-</a:t>
            </a:r>
            <a:r>
              <a:rPr lang="en-AU" dirty="0" err="1" smtClean="0"/>
              <a:t>nique</a:t>
            </a:r>
            <a:r>
              <a:rPr lang="en-AU" dirty="0" smtClean="0"/>
              <a:t> </a:t>
            </a:r>
            <a:r>
              <a:rPr lang="en-AU" dirty="0" err="1" smtClean="0"/>
              <a:t>sur</a:t>
            </a:r>
            <a:r>
              <a:rPr lang="en-AU" dirty="0" smtClean="0"/>
              <a:t> les </a:t>
            </a:r>
            <a:r>
              <a:rPr lang="en-AU" dirty="0" err="1" smtClean="0"/>
              <a:t>calanques</a:t>
            </a:r>
            <a:r>
              <a:rPr lang="en-AU" dirty="0" smtClean="0"/>
              <a:t>.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19325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On </a:t>
            </a:r>
            <a:r>
              <a:rPr lang="en-AU" dirty="0" err="1" smtClean="0"/>
              <a:t>peut</a:t>
            </a:r>
            <a:r>
              <a:rPr lang="en-AU" dirty="0" smtClean="0"/>
              <a:t> faire </a:t>
            </a:r>
            <a:r>
              <a:rPr lang="fr-CA" dirty="0"/>
              <a:t>de </a:t>
            </a:r>
            <a:r>
              <a:rPr lang="fr-CA" dirty="0" smtClean="0"/>
              <a:t>l’escalade aussi.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90933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Les calanques sont vraiment fantastiques.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46101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CA" dirty="0"/>
              <a:t>On peut jouer à la pétanque à Cassis. Un homme arthritique a inventé la pétanque à Cassis. Oui, c’est vrai!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387" y="2055163"/>
            <a:ext cx="4817225" cy="3616036"/>
          </a:xfrm>
        </p:spPr>
      </p:pic>
    </p:spTree>
    <p:extLst>
      <p:ext uri="{BB962C8B-B14F-4D97-AF65-F5344CB8AC3E}">
        <p14:creationId xmlns:p14="http://schemas.microsoft.com/office/powerpoint/2010/main" val="1854184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On peut regarder la fontaine et les très belles maisons.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180929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A" dirty="0"/>
              <a:t>On peut visiter l’église.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359173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Marcel veut visiter le château, mais c’est fermé. C’est dommage!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4220627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A la fin du jour, on doit prendre le train.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338945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CA" dirty="0"/>
              <a:t>Mais attention! En premier, on doit composter le billet. Marcel n’oublie pas!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2060848"/>
            <a:ext cx="5324302" cy="3994265"/>
          </a:xfrm>
        </p:spPr>
      </p:pic>
    </p:spTree>
    <p:extLst>
      <p:ext uri="{BB962C8B-B14F-4D97-AF65-F5344CB8AC3E}">
        <p14:creationId xmlns:p14="http://schemas.microsoft.com/office/powerpoint/2010/main" val="2920689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52736"/>
            <a:ext cx="7715200" cy="994122"/>
          </a:xfrm>
        </p:spPr>
        <p:txBody>
          <a:bodyPr>
            <a:normAutofit fontScale="90000"/>
          </a:bodyPr>
          <a:lstStyle/>
          <a:p>
            <a:r>
              <a:rPr lang="fr-CA" dirty="0"/>
              <a:t>Cassis est dans le sud de la France, en Provence. C’est un village très beau au bord de la mer. Regarde les bateaux de pêche.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852936"/>
            <a:ext cx="4526280" cy="3395749"/>
          </a:xfrm>
        </p:spPr>
      </p:pic>
    </p:spTree>
    <p:extLst>
      <p:ext uri="{BB962C8B-B14F-4D97-AF65-F5344CB8AC3E}">
        <p14:creationId xmlns:p14="http://schemas.microsoft.com/office/powerpoint/2010/main" val="2689385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CA" dirty="0"/>
              <a:t>A Cassis, on peut faire beaucoup. On peut aller à la plage. Regarde Marcel; il aime nager.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420888"/>
            <a:ext cx="4671753" cy="3503815"/>
          </a:xfrm>
        </p:spPr>
      </p:pic>
    </p:spTree>
    <p:extLst>
      <p:ext uri="{BB962C8B-B14F-4D97-AF65-F5344CB8AC3E}">
        <p14:creationId xmlns:p14="http://schemas.microsoft.com/office/powerpoint/2010/main" val="4210562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8367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CA" dirty="0"/>
              <a:t>On peut manger une tarte et faire un pique-nique.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1452" y="2138290"/>
            <a:ext cx="4601095" cy="3449782"/>
          </a:xfrm>
        </p:spPr>
      </p:pic>
    </p:spTree>
    <p:extLst>
      <p:ext uri="{BB962C8B-B14F-4D97-AF65-F5344CB8AC3E}">
        <p14:creationId xmlns:p14="http://schemas.microsoft.com/office/powerpoint/2010/main" val="1522421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CA" dirty="0"/>
              <a:t>Marcel aime le port et il veut aller sur un bateau. Regarde le château sur la colline.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492896"/>
            <a:ext cx="5029200" cy="3773978"/>
          </a:xfrm>
        </p:spPr>
      </p:pic>
    </p:spTree>
    <p:extLst>
      <p:ext uri="{BB962C8B-B14F-4D97-AF65-F5344CB8AC3E}">
        <p14:creationId xmlns:p14="http://schemas.microsoft.com/office/powerpoint/2010/main" val="3744517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CA" dirty="0"/>
              <a:t>On peut s‘asseoir dans un café avec  un chien dans le sac. Marcel voyage comme ça aussi.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2348880"/>
            <a:ext cx="5178829" cy="3886200"/>
          </a:xfrm>
        </p:spPr>
      </p:pic>
    </p:spTree>
    <p:extLst>
      <p:ext uri="{BB962C8B-B14F-4D97-AF65-F5344CB8AC3E}">
        <p14:creationId xmlns:p14="http://schemas.microsoft.com/office/powerpoint/2010/main" val="2613133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CA" dirty="0"/>
              <a:t>A Cassis, on peut boire du café et manger des croissants et des pains au chocolat au café. Miam!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976192"/>
            <a:ext cx="5029200" cy="3773978"/>
          </a:xfrm>
        </p:spPr>
      </p:pic>
    </p:spTree>
    <p:extLst>
      <p:ext uri="{BB962C8B-B14F-4D97-AF65-F5344CB8AC3E}">
        <p14:creationId xmlns:p14="http://schemas.microsoft.com/office/powerpoint/2010/main" val="1442547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fr-CA" dirty="0"/>
              <a:t>On peut acheter des oursins. Est-ce tu aimes les oursins? Marcel n’aime pas les oursins.</a:t>
            </a:r>
            <a:endParaRPr lang="en-AU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976192"/>
            <a:ext cx="5029200" cy="3773978"/>
          </a:xfrm>
        </p:spPr>
      </p:pic>
    </p:spTree>
    <p:extLst>
      <p:ext uri="{BB962C8B-B14F-4D97-AF65-F5344CB8AC3E}">
        <p14:creationId xmlns:p14="http://schemas.microsoft.com/office/powerpoint/2010/main" val="1070752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CA" dirty="0"/>
              <a:t>On peut faire de la randonnée sur les calanques.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914" y="1947098"/>
            <a:ext cx="5108171" cy="3832167"/>
          </a:xfrm>
        </p:spPr>
      </p:pic>
    </p:spTree>
    <p:extLst>
      <p:ext uri="{BB962C8B-B14F-4D97-AF65-F5344CB8AC3E}">
        <p14:creationId xmlns:p14="http://schemas.microsoft.com/office/powerpoint/2010/main" val="232759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</TotalTime>
  <Words>259</Words>
  <Application>Microsoft Office PowerPoint</Application>
  <PresentationFormat>On-screen Show (4:3)</PresentationFormat>
  <Paragraphs>18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Qu’est-ce qu’on peut faire à Cassis?</vt:lpstr>
      <vt:lpstr>Cassis est dans le sud de la France, en Provence. C’est un village très beau au bord de la mer. Regarde les bateaux de pêche.</vt:lpstr>
      <vt:lpstr>A Cassis, on peut faire beaucoup. On peut aller à la plage. Regarde Marcel; il aime nager.</vt:lpstr>
      <vt:lpstr>On peut manger une tarte et faire un pique-nique.</vt:lpstr>
      <vt:lpstr>Marcel aime le port et il veut aller sur un bateau. Regarde le château sur la colline.</vt:lpstr>
      <vt:lpstr>On peut s‘asseoir dans un café avec  un chien dans le sac. Marcel voyage comme ça aussi.</vt:lpstr>
      <vt:lpstr>A Cassis, on peut boire du café et manger des croissants et des pains au chocolat au café. Miam!</vt:lpstr>
      <vt:lpstr>On peut acheter des oursins. Est-ce tu aimes les oursins? Marcel n’aime pas les oursins.</vt:lpstr>
      <vt:lpstr>On peut faire de la randonnée sur les calanques.</vt:lpstr>
      <vt:lpstr>On peut faire un pique-nique sur les calanques.</vt:lpstr>
      <vt:lpstr>On peut faire de l’escalade aussi.</vt:lpstr>
      <vt:lpstr>Les calanques sont vraiment fantastiques.</vt:lpstr>
      <vt:lpstr>On peut jouer à la pétanque à Cassis. Un homme arthritique a inventé la pétanque à Cassis. Oui, c’est vrai!</vt:lpstr>
      <vt:lpstr>On peut regarder la fontaine et les très belles maisons.</vt:lpstr>
      <vt:lpstr>On peut visiter l’église.</vt:lpstr>
      <vt:lpstr>Marcel veut visiter le château, mais c’est fermé. C’est dommage!</vt:lpstr>
      <vt:lpstr>A la fin du jour, on doit prendre le train.</vt:lpstr>
      <vt:lpstr>Mais attention! En premier, on doit composter le billet. Marcel n’oublie pas!</vt:lpstr>
    </vt:vector>
  </TitlesOfParts>
  <Company>DEECD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Qu’est-ce qu’on peut faire</dc:title>
  <dc:creator>Rosemary Arney</dc:creator>
  <cp:lastModifiedBy>Ann Louise</cp:lastModifiedBy>
  <cp:revision>7</cp:revision>
  <dcterms:created xsi:type="dcterms:W3CDTF">2013-05-12T02:00:31Z</dcterms:created>
  <dcterms:modified xsi:type="dcterms:W3CDTF">2013-05-26T06:07:22Z</dcterms:modified>
</cp:coreProperties>
</file>